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46888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Company Name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4290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clear sentence describing what you do and for whom.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603504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Pitch Deck Template  ·  Replace every placeholder before presenting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40080" y="182880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8288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78308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specific pain point your customer feels today.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88036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8803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83464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existing options fall short of solving it.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40080" y="393192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" y="39319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88620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it costs them — time, money, or missed opportunity — to leave it unsolved.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9418320" y="64465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Name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Solution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40080" y="1737360"/>
            <a:ext cx="5120640" cy="4114800"/>
          </a:xfrm>
          <a:prstGeom prst="roundRect">
            <a:avLst>
              <a:gd name="adj" fmla="val 1778"/>
            </a:avLst>
          </a:prstGeom>
          <a:solidFill>
            <a:srgbClr val="CADCF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737360"/>
            <a:ext cx="5120640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Product illustration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screenshot ]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126480" y="182880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sentence, what you built and how it directly answers the problem on the last slide.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126480" y="2834640"/>
            <a:ext cx="53949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most important capability, in plain language.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second capability, only if it changes the pitch.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this hard for a competitor to copy quickly.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9418320" y="64465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Name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2194560" y="1645920"/>
            <a:ext cx="7772400" cy="4480560"/>
          </a:xfrm>
          <a:prstGeom prst="roundRect">
            <a:avLst>
              <a:gd name="adj" fmla="val 1224"/>
            </a:avLst>
          </a:prstGeom>
          <a:solidFill>
            <a:srgbClr val="F2F3F7"/>
          </a:solidFill>
          <a:ln w="19050">
            <a:solidFill>
              <a:srgbClr val="CADCF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2194560" y="1645920"/>
            <a:ext cx="7772400" cy="448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Replace with a real product screenshot, demo GIF frame, or annotated mockup ]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9418320" y="64465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Name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 Works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40080" y="21031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2103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926080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one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429000"/>
            <a:ext cx="3520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user does first.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480560" y="21031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480560" y="2103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4480560" y="2926080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two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480560" y="3429000"/>
            <a:ext cx="3520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next, automatically or with one action.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321040" y="21031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321040" y="2103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926080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three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3429000"/>
            <a:ext cx="3520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outcome the user actually cares about.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9418320" y="64465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Name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Market Size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103120"/>
            <a:ext cx="3520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$00B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154680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addressable market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480560" y="2103120"/>
            <a:ext cx="3520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$0B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4480560" y="3154680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Serviceable market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321040" y="2103120"/>
            <a:ext cx="3520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$00M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8321040" y="3154680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Obtainable in year one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4937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a real source for each figure here — a market report, a government dataset, or your own bottom-up calculation.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9418320" y="64465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Name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Model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8288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Pricing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3200400" y="1828800"/>
            <a:ext cx="7955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charge — subscription, usage-based, one-time — and at what price point.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9718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Customer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3200400" y="2971800"/>
            <a:ext cx="7955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actually pays: an individual, a team, or an enterprise buyer.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1148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Margins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3200400" y="4114800"/>
            <a:ext cx="7955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costs you to deliver this, and what's left over.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9418320" y="64465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Name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Traction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828800"/>
            <a:ext cx="3520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00%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743200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Month-over-month growth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4480560" y="1828800"/>
            <a:ext cx="3520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00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4480560" y="2743200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Paying customers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321040" y="1828800"/>
            <a:ext cx="3520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$00K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8321040" y="2743200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to date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4206240"/>
            <a:ext cx="10058400" cy="0"/>
          </a:xfrm>
          <a:prstGeom prst="line">
            <a:avLst/>
          </a:prstGeom>
          <a:noFill/>
          <a:ln w="25400">
            <a:solidFill>
              <a:srgbClr val="CADCF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61616" y="4151376"/>
            <a:ext cx="109728" cy="109728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4343400"/>
            <a:ext cx="335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Launched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614416" y="4151376"/>
            <a:ext cx="109728" cy="109728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992880" y="4343400"/>
            <a:ext cx="335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paying customer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967216" y="4151376"/>
            <a:ext cx="109728" cy="109728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345680" y="4343400"/>
            <a:ext cx="335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1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Traction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9418320" y="64465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Name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760220" y="1828800"/>
            <a:ext cx="1280160" cy="128016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324612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611880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Role, one relevant credential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600700" y="1828800"/>
            <a:ext cx="1280160" cy="128016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480560" y="324612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480560" y="3611880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Role, one relevant credential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441180" y="1828800"/>
            <a:ext cx="1280160" cy="128016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321040" y="324612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1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8321040" y="3611880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Role, one relevant credential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9418320" y="64465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Name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82296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Ask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92024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$000,000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971800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to reach the next concrete milestone — name it, don't just say "growth."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49040"/>
            <a:ext cx="6400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of funds item one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of funds item two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of funds item three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6035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your.email@example.com  ·  yourcompany.com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2026-09-26T03:39:52Z</dcterms:created>
  <dcterms:modified xsi:type="dcterms:W3CDTF">2026-09-26T03:39:52Z</dcterms:modified>
</cp:coreProperties>
</file>